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62" y="1179576"/>
            <a:ext cx="99644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1179576"/>
            <a:ext cx="64436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79576"/>
            <a:ext cx="64960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